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62" r:id="rId4"/>
    <p:sldId id="290" r:id="rId5"/>
    <p:sldId id="294" r:id="rId6"/>
    <p:sldId id="291" r:id="rId7"/>
    <p:sldId id="292" r:id="rId8"/>
    <p:sldId id="293" r:id="rId9"/>
    <p:sldId id="287" r:id="rId10"/>
  </p:sldIdLst>
  <p:sldSz cx="12192000" cy="6858000"/>
  <p:notesSz cx="6858000" cy="9144000"/>
  <p:embeddedFontLst>
    <p:embeddedFont>
      <p:font typeface="DX영화자막 M" pitchFamily="18" charset="-127"/>
      <p:regular r:id="rId12"/>
    </p:embeddedFont>
    <p:embeddedFont>
      <p:font typeface="맑은 고딕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7" autoAdjust="0"/>
    <p:restoredTop sz="98000" autoAdjust="0"/>
  </p:normalViewPr>
  <p:slideViewPr>
    <p:cSldViewPr snapToGrid="0">
      <p:cViewPr>
        <p:scale>
          <a:sx n="87" d="100"/>
          <a:sy n="87" d="100"/>
        </p:scale>
        <p:origin x="-1644" y="-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E0778-CBEB-4BF6-ADAF-B30C6EC1B804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6EF82-3293-45E8-95F8-CE29F08E7A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23760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07536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3294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09052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4621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10333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7564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5431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1499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03343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030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37E18-F8AC-4002-8F62-2FC00CB349D5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0584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yj926/Raspberry-pi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308914" y="4145645"/>
            <a:ext cx="16979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4400" kern="0" dirty="0" smtClean="0">
                <a:solidFill>
                  <a:schemeClr val="accent1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공유진</a:t>
            </a:r>
            <a:endParaRPr lang="ko-KR" altLang="en-US" sz="4400" kern="0" dirty="0">
              <a:solidFill>
                <a:schemeClr val="accent1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353502" y="2789029"/>
            <a:ext cx="9256304" cy="1773841"/>
            <a:chOff x="1531302" y="2484229"/>
            <a:chExt cx="9256304" cy="1773841"/>
          </a:xfrm>
        </p:grpSpPr>
        <p:sp>
          <p:nvSpPr>
            <p:cNvPr id="26" name="왼쪽 대괄호 25"/>
            <p:cNvSpPr/>
            <p:nvPr/>
          </p:nvSpPr>
          <p:spPr>
            <a:xfrm flipH="1">
              <a:off x="10405630" y="3375794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>
              <a:endCxn id="26" idx="0"/>
            </p:cNvCxnSpPr>
            <p:nvPr/>
          </p:nvCxnSpPr>
          <p:spPr>
            <a:xfrm>
              <a:off x="1913278" y="3375794"/>
              <a:ext cx="8492352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0225630" y="4078070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양쪽 모서리가 둥근 사각형 34"/>
            <p:cNvSpPr/>
            <p:nvPr/>
          </p:nvSpPr>
          <p:spPr>
            <a:xfrm flipH="1">
              <a:off x="3735314" y="248422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왼쪽 대괄호 35"/>
            <p:cNvSpPr/>
            <p:nvPr/>
          </p:nvSpPr>
          <p:spPr>
            <a:xfrm>
              <a:off x="1531302" y="2574230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/>
            <p:cNvCxnSpPr/>
            <p:nvPr/>
          </p:nvCxnSpPr>
          <p:spPr>
            <a:xfrm flipH="1" flipV="1">
              <a:off x="1913278" y="2574231"/>
              <a:ext cx="1800000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29740" y="2492834"/>
            <a:ext cx="6291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라즈베리</a:t>
            </a:r>
            <a:r>
              <a:rPr lang="ko-KR" altLang="en-US" sz="44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파이로 센서 활용</a:t>
            </a:r>
            <a:endParaRPr lang="ko-KR" altLang="en-US" sz="4400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102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832905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CONTENTS</a:t>
            </a:r>
            <a:endParaRPr lang="ko-KR" altLang="en-US" sz="4400" b="1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217423" y="6070028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서버프로그램구현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667419"/>
            <a:ext cx="10736920" cy="5657935"/>
            <a:chOff x="799020" y="667419"/>
            <a:chExt cx="10736920" cy="5657935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757418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542080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390587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153964" y="5447954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>
              <a:endCxn id="26" idx="0"/>
            </p:cNvCxnSpPr>
            <p:nvPr/>
          </p:nvCxnSpPr>
          <p:spPr>
            <a:xfrm>
              <a:off x="1180997" y="5444467"/>
              <a:ext cx="9972967" cy="3487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0973963" y="6145354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2455340" y="2277087"/>
          <a:ext cx="8225359" cy="2420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1860"/>
                <a:gridCol w="6413499"/>
              </a:tblGrid>
              <a:tr h="605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01</a:t>
                      </a:r>
                      <a:endParaRPr lang="ko-KR" altLang="en-US" sz="2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DX영화자막 M" pitchFamily="18" charset="-127"/>
                        <a:ea typeface="DX영화자막 M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 smtClean="0">
                          <a:solidFill>
                            <a:srgbClr val="00B0F0"/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 </a:t>
                      </a:r>
                      <a:r>
                        <a:rPr lang="ko-KR" altLang="en-US" sz="2000" b="0" dirty="0" smtClean="0">
                          <a:solidFill>
                            <a:srgbClr val="00B0F0"/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사용 프로그램 소개</a:t>
                      </a:r>
                      <a:endParaRPr lang="ko-KR" altLang="en-US" sz="2000" b="0" dirty="0">
                        <a:solidFill>
                          <a:srgbClr val="00B0F0"/>
                        </a:solidFill>
                        <a:latin typeface="DX영화자막 M" pitchFamily="18" charset="-127"/>
                        <a:ea typeface="DX영화자막 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02</a:t>
                      </a:r>
                      <a:endParaRPr lang="ko-KR" altLang="en-US" sz="2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DX영화자막 M" pitchFamily="18" charset="-127"/>
                        <a:ea typeface="DX영화자막 M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 smtClean="0">
                          <a:solidFill>
                            <a:srgbClr val="00B0F0"/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 </a:t>
                      </a:r>
                      <a:r>
                        <a:rPr lang="ko-KR" altLang="en-US" sz="2000" b="0" dirty="0" err="1" smtClean="0">
                          <a:solidFill>
                            <a:srgbClr val="00B0F0"/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브레드보드</a:t>
                      </a:r>
                      <a:r>
                        <a:rPr lang="ko-KR" altLang="en-US" sz="2000" b="0" dirty="0" smtClean="0">
                          <a:solidFill>
                            <a:srgbClr val="00B0F0"/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 </a:t>
                      </a:r>
                      <a:r>
                        <a:rPr lang="ko-KR" altLang="en-US" sz="2000" b="0" dirty="0" err="1" smtClean="0">
                          <a:solidFill>
                            <a:srgbClr val="00B0F0"/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뷰</a:t>
                      </a:r>
                      <a:endParaRPr lang="ko-KR" altLang="en-US" sz="2000" b="0" dirty="0">
                        <a:solidFill>
                          <a:srgbClr val="00B0F0"/>
                        </a:solidFill>
                        <a:latin typeface="DX영화자막 M" pitchFamily="18" charset="-127"/>
                        <a:ea typeface="DX영화자막 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03</a:t>
                      </a:r>
                      <a:endParaRPr lang="ko-KR" altLang="en-US" sz="2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DX영화자막 M" pitchFamily="18" charset="-127"/>
                        <a:ea typeface="DX영화자막 M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 smtClean="0">
                          <a:solidFill>
                            <a:srgbClr val="00B0F0"/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 </a:t>
                      </a:r>
                      <a:r>
                        <a:rPr lang="ko-KR" altLang="en-US" sz="2000" b="0" dirty="0" smtClean="0">
                          <a:solidFill>
                            <a:srgbClr val="00B0F0"/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소스 코드</a:t>
                      </a:r>
                      <a:endParaRPr lang="ko-KR" altLang="en-US" sz="2000" b="0" dirty="0">
                        <a:solidFill>
                          <a:srgbClr val="00B0F0"/>
                        </a:solidFill>
                        <a:latin typeface="DX영화자막 M" pitchFamily="18" charset="-127"/>
                        <a:ea typeface="DX영화자막 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04</a:t>
                      </a:r>
                      <a:endParaRPr lang="ko-KR" altLang="en-US" sz="2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DX영화자막 M" pitchFamily="18" charset="-127"/>
                        <a:ea typeface="DX영화자막 M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 smtClean="0">
                          <a:solidFill>
                            <a:srgbClr val="00B0F0"/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 </a:t>
                      </a:r>
                      <a:r>
                        <a:rPr lang="ko-KR" altLang="en-US" sz="2000" b="0" dirty="0" smtClean="0">
                          <a:solidFill>
                            <a:srgbClr val="00B0F0"/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결과</a:t>
                      </a:r>
                      <a:endParaRPr lang="ko-KR" altLang="en-US" sz="2000" b="0" dirty="0">
                        <a:solidFill>
                          <a:srgbClr val="00B0F0"/>
                        </a:solidFill>
                        <a:latin typeface="DX영화자막 M" pitchFamily="18" charset="-127"/>
                        <a:ea typeface="DX영화자막 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832905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01. 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사용 프로그램 소개</a:t>
            </a:r>
            <a:endParaRPr lang="ko-KR" altLang="en-US" sz="4400" b="1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667419"/>
            <a:ext cx="10726034" cy="6093375"/>
            <a:chOff x="799020" y="667419"/>
            <a:chExt cx="10726034" cy="6093375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43078" y="757418"/>
              <a:ext cx="381976" cy="799239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542080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433620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121307" y="5872497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 flipV="1">
              <a:off x="1153886" y="5867400"/>
              <a:ext cx="9982200" cy="1088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0963077" y="6580794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9" name="직사각형 28"/>
          <p:cNvSpPr/>
          <p:nvPr/>
        </p:nvSpPr>
        <p:spPr>
          <a:xfrm>
            <a:off x="10033855" y="6505460"/>
            <a:ext cx="936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화면구현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1026" name="Picture 2" descr="C:\Users\it\Desktop\fz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3093" y="2833688"/>
            <a:ext cx="2660196" cy="1357312"/>
          </a:xfrm>
          <a:prstGeom prst="rect">
            <a:avLst/>
          </a:prstGeom>
          <a:noFill/>
        </p:spPr>
      </p:pic>
      <p:pic>
        <p:nvPicPr>
          <p:cNvPr id="1027" name="Picture 3" descr="C:\Users\it\Desktop\2160783D59645B7D3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0363" y="2481945"/>
            <a:ext cx="3235323" cy="1992313"/>
          </a:xfrm>
          <a:prstGeom prst="rect">
            <a:avLst/>
          </a:prstGeom>
          <a:noFill/>
        </p:spPr>
      </p:pic>
      <p:pic>
        <p:nvPicPr>
          <p:cNvPr id="1028" name="Picture 4" descr="C:\Users\it\Desktop\vc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97688" y="2547257"/>
            <a:ext cx="2140404" cy="2097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3668487" y="4909459"/>
            <a:ext cx="4811486" cy="903511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180996" y="832905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02.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4400" b="1" kern="0" dirty="0" err="1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브레드보드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4400" b="1" kern="0" dirty="0" err="1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뷰</a:t>
            </a:r>
            <a:endParaRPr lang="ko-KR" altLang="en-US" sz="4400" b="1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667419"/>
            <a:ext cx="10726034" cy="6093375"/>
            <a:chOff x="799020" y="667419"/>
            <a:chExt cx="10726034" cy="6093375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43078" y="757418"/>
              <a:ext cx="381976" cy="799239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542080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433620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121307" y="5872497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 flipV="1">
              <a:off x="1153886" y="5867400"/>
              <a:ext cx="9982200" cy="1088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0963077" y="6580794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9" name="직사각형 28"/>
          <p:cNvSpPr/>
          <p:nvPr/>
        </p:nvSpPr>
        <p:spPr>
          <a:xfrm>
            <a:off x="10033855" y="6505460"/>
            <a:ext cx="936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화면구현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2051" name="Picture 3" descr="C:\Users\it\Desktop\라즈베리파이 포트폴리오\Btn_LED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215063" y="-11158538"/>
            <a:ext cx="3240000" cy="3240000"/>
          </a:xfrm>
          <a:prstGeom prst="rect">
            <a:avLst/>
          </a:prstGeom>
          <a:noFill/>
        </p:spPr>
      </p:pic>
      <p:pic>
        <p:nvPicPr>
          <p:cNvPr id="2052" name="Picture 4" descr="C:\Users\it\Desktop\라즈베리파이 포트폴리오\Btn_LED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-7281863" y="-11506200"/>
            <a:ext cx="3344400" cy="3344400"/>
          </a:xfrm>
          <a:prstGeom prst="rect">
            <a:avLst/>
          </a:prstGeom>
          <a:noFill/>
        </p:spPr>
      </p:pic>
      <p:pic>
        <p:nvPicPr>
          <p:cNvPr id="3" name="Picture 2" descr="C:\Users\it\Desktop\테스트 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1164" y="1719926"/>
            <a:ext cx="6683830" cy="2970439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3864433" y="5007431"/>
            <a:ext cx="49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button</a:t>
            </a:r>
            <a:r>
              <a:rPr lang="ko-KR" altLang="en-US" sz="20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을 눌렀을 때 </a:t>
            </a:r>
            <a:r>
              <a:rPr lang="en-US" altLang="ko-KR" sz="20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buzzer, led</a:t>
            </a:r>
            <a:r>
              <a:rPr lang="ko-KR" altLang="en-US" sz="20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가 켜짐 </a:t>
            </a:r>
            <a:endParaRPr lang="en-US" altLang="ko-KR" sz="2000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en-US" altLang="ko-KR" sz="20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button</a:t>
            </a:r>
            <a:r>
              <a:rPr lang="ko-KR" altLang="en-US" sz="20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을 다시 누르면 </a:t>
            </a:r>
            <a:r>
              <a:rPr lang="en-US" altLang="ko-KR" sz="20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buzzer, led</a:t>
            </a:r>
            <a:r>
              <a:rPr lang="ko-KR" altLang="en-US" sz="20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가 꺼짐</a:t>
            </a:r>
            <a:endParaRPr lang="ko-KR" altLang="en-US" sz="2000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792690" y="2231573"/>
            <a:ext cx="4027712" cy="284117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180996" y="832905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02.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4400" b="1" kern="0" dirty="0" err="1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브레드보드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4400" b="1" kern="0" dirty="0" err="1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뷰</a:t>
            </a:r>
            <a:endParaRPr lang="ko-KR" altLang="en-US" sz="4400" b="1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667419"/>
            <a:ext cx="10726034" cy="6093375"/>
            <a:chOff x="799020" y="667419"/>
            <a:chExt cx="10726034" cy="6093375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43078" y="757418"/>
              <a:ext cx="381976" cy="799239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542080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433620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121307" y="5872497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 flipV="1">
              <a:off x="1153886" y="5867400"/>
              <a:ext cx="9982200" cy="1088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0963077" y="6580794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9" name="직사각형 28"/>
          <p:cNvSpPr/>
          <p:nvPr/>
        </p:nvSpPr>
        <p:spPr>
          <a:xfrm>
            <a:off x="10033855" y="6505460"/>
            <a:ext cx="936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화면구현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2051" name="Picture 3" descr="C:\Users\it\Desktop\라즈베리파이 포트폴리오\Btn_LED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215063" y="-11158538"/>
            <a:ext cx="3240000" cy="3240000"/>
          </a:xfrm>
          <a:prstGeom prst="rect">
            <a:avLst/>
          </a:prstGeom>
          <a:noFill/>
        </p:spPr>
      </p:pic>
      <p:pic>
        <p:nvPicPr>
          <p:cNvPr id="2052" name="Picture 4" descr="C:\Users\it\Desktop\라즈베리파이 포트폴리오\Btn_LED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-7281863" y="-11506200"/>
            <a:ext cx="3344400" cy="3344400"/>
          </a:xfrm>
          <a:prstGeom prst="rect">
            <a:avLst/>
          </a:prstGeom>
          <a:noFill/>
        </p:spPr>
      </p:pic>
      <p:pic>
        <p:nvPicPr>
          <p:cNvPr id="3" name="Picture 2" descr="C:\Users\it\Desktop\테스트 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2991" y="1861440"/>
            <a:ext cx="5660579" cy="3548760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7064835" y="2427516"/>
            <a:ext cx="1709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라즈베리파</a:t>
            </a:r>
            <a:r>
              <a:rPr lang="ko-KR" altLang="en-US" sz="2000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이</a:t>
            </a:r>
            <a:endParaRPr lang="ko-KR" altLang="en-US" sz="2000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98434" y="2405746"/>
            <a:ext cx="1709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스위치</a:t>
            </a:r>
            <a:endParaRPr lang="en-US" altLang="ko-KR" sz="2000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91600" y="2862944"/>
            <a:ext cx="1709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스위치 연결</a:t>
            </a:r>
            <a:endParaRPr lang="en-US" altLang="ko-KR" sz="2000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339948" y="3331015"/>
            <a:ext cx="1709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저항</a:t>
            </a:r>
            <a:endParaRPr lang="en-US" altLang="ko-KR" sz="2000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394378" y="3788213"/>
            <a:ext cx="1709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LED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176664" y="4288955"/>
            <a:ext cx="1709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BUZZER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93434" y="2873829"/>
            <a:ext cx="1709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GPIO 20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293436" y="3309256"/>
            <a:ext cx="1709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GPIO 17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04325" y="3799114"/>
            <a:ext cx="1709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GPIO  18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26097" y="4288971"/>
            <a:ext cx="1709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GPIO 19 </a:t>
            </a:r>
          </a:p>
        </p:txBody>
      </p:sp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222168" y="1730825"/>
            <a:ext cx="5965372" cy="3984172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251857" y="1774371"/>
            <a:ext cx="108857" cy="39188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180996" y="832905"/>
            <a:ext cx="7589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02</a:t>
            </a: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.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4400" b="1" kern="0" dirty="0" err="1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브레드보드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4400" b="1" kern="0" dirty="0" err="1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뷰</a:t>
            </a:r>
            <a:endParaRPr lang="ko-KR" altLang="en-US" sz="4400" b="1" kern="0" dirty="0" smtClean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  <a:p>
            <a:pPr lvl="0" latinLnBrk="0">
              <a:defRPr/>
            </a:pPr>
            <a:endParaRPr lang="ko-KR" altLang="en-US" sz="4400" b="1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667419"/>
            <a:ext cx="10726034" cy="6093375"/>
            <a:chOff x="799020" y="667419"/>
            <a:chExt cx="10726034" cy="6093375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43078" y="757418"/>
              <a:ext cx="381976" cy="799239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542080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433620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121307" y="5872497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 flipV="1">
              <a:off x="1153886" y="5867400"/>
              <a:ext cx="9982200" cy="1088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0963077" y="6580794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9" name="직사각형 28"/>
          <p:cNvSpPr/>
          <p:nvPr/>
        </p:nvSpPr>
        <p:spPr>
          <a:xfrm>
            <a:off x="10033855" y="6505460"/>
            <a:ext cx="936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화면구현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38943" y="1763484"/>
            <a:ext cx="1197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실습</a:t>
            </a:r>
            <a:endParaRPr lang="ko-KR" altLang="en-US" sz="2000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4" name="Picture 2" descr="C:\Users\it\Desktop\KakaoTalk_20200807_1553494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4351567" y="884465"/>
            <a:ext cx="3706584" cy="56605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23259" y="3853545"/>
            <a:ext cx="4691741" cy="1904998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180996" y="832905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03. 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소스 코드</a:t>
            </a:r>
            <a:endParaRPr lang="ko-KR" altLang="en-US" sz="4400" b="1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667419"/>
            <a:ext cx="10726034" cy="6093375"/>
            <a:chOff x="799020" y="667419"/>
            <a:chExt cx="10726034" cy="6093375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43078" y="757418"/>
              <a:ext cx="381976" cy="799239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542080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433620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121307" y="5872497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 flipV="1">
              <a:off x="1153886" y="5867400"/>
              <a:ext cx="9982200" cy="1088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0963077" y="6580794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9" name="직사각형 28"/>
          <p:cNvSpPr/>
          <p:nvPr/>
        </p:nvSpPr>
        <p:spPr>
          <a:xfrm>
            <a:off x="10033855" y="6505460"/>
            <a:ext cx="936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화면구현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4098" name="Picture 2" descr="C:\Users\it\Desktop\코드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4144" y="1850571"/>
            <a:ext cx="4713513" cy="1876879"/>
          </a:xfrm>
          <a:prstGeom prst="rect">
            <a:avLst/>
          </a:prstGeom>
          <a:noFill/>
        </p:spPr>
      </p:pic>
      <p:pic>
        <p:nvPicPr>
          <p:cNvPr id="4099" name="Picture 3" descr="C:\Users\it\Desktop\코드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8914" y="1861456"/>
            <a:ext cx="5236029" cy="3716791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1088571" y="3929742"/>
            <a:ext cx="464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#</a:t>
            </a:r>
            <a:r>
              <a:rPr lang="ko-KR" altLang="en-US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라즈베리파이에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GPIO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모듈을 가져왔음</a:t>
            </a:r>
            <a:endParaRPr lang="en-US" altLang="ko-KR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#Button, led, buzzer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를 사용함</a:t>
            </a:r>
            <a:endParaRPr lang="en-US" altLang="ko-KR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b="1" dirty="0" smtClean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# If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문에서  </a:t>
            </a:r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button pin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을 확인해서 </a:t>
            </a:r>
            <a:r>
              <a:rPr lang="en-US" altLang="ko-KR" b="1" dirty="0" err="1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led_pin</a:t>
            </a:r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,</a:t>
            </a:r>
          </a:p>
          <a:p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  </a:t>
            </a:r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buzzer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를 </a:t>
            </a:r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output 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으로 </a:t>
            </a:r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on , off</a:t>
            </a:r>
            <a:r>
              <a:rPr lang="ko-KR" altLang="en-US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함</a:t>
            </a:r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832905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04. 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결과</a:t>
            </a:r>
            <a:endParaRPr lang="ko-KR" altLang="en-US" sz="4400" b="1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667419"/>
            <a:ext cx="10726034" cy="6093375"/>
            <a:chOff x="799020" y="667419"/>
            <a:chExt cx="10726034" cy="6093375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43078" y="757418"/>
              <a:ext cx="381976" cy="799239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542080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433620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121307" y="5872497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 flipV="1">
              <a:off x="1153886" y="5867400"/>
              <a:ext cx="9982200" cy="1088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0963077" y="6580794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9" name="직사각형 28"/>
          <p:cNvSpPr/>
          <p:nvPr/>
        </p:nvSpPr>
        <p:spPr>
          <a:xfrm>
            <a:off x="10033855" y="6505460"/>
            <a:ext cx="936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화면구현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87479" y="3331045"/>
            <a:ext cx="56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2060"/>
                </a:solidFill>
                <a:latin typeface="DX영화자막 M" pitchFamily="18" charset="-127"/>
                <a:ea typeface="DX영화자막 M" pitchFamily="18" charset="-127"/>
                <a:hlinkClick r:id="rId2"/>
              </a:rPr>
              <a:t>https://github.com/gyj926/Raspberry-pi</a:t>
            </a:r>
            <a:endParaRPr lang="ko-KR" altLang="en-US" b="1" dirty="0">
              <a:solidFill>
                <a:srgbClr val="00206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191877" y="2471055"/>
            <a:ext cx="3373690" cy="1752600"/>
          </a:xfrm>
          <a:prstGeom prst="rect">
            <a:avLst/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408717" y="2909224"/>
            <a:ext cx="33419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800" b="1" kern="0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Thank you</a:t>
            </a:r>
            <a:endParaRPr lang="ko-KR" altLang="en-US" sz="4800" b="1" kern="0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102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123</Words>
  <Application>Microsoft Office PowerPoint</Application>
  <PresentationFormat>사용자 지정</PresentationFormat>
  <Paragraphs>45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굴림</vt:lpstr>
      <vt:lpstr>Arial</vt:lpstr>
      <vt:lpstr>DX영화자막 M</vt:lpstr>
      <vt:lpstr>맑은 고딕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it</cp:lastModifiedBy>
  <cp:revision>170</cp:revision>
  <dcterms:created xsi:type="dcterms:W3CDTF">2020-05-07T03:52:24Z</dcterms:created>
  <dcterms:modified xsi:type="dcterms:W3CDTF">2020-08-07T07:50:38Z</dcterms:modified>
</cp:coreProperties>
</file>